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45107" y="683057"/>
            <a:ext cx="8825658" cy="2677648"/>
          </a:xfrm>
        </p:spPr>
        <p:txBody>
          <a:bodyPr/>
          <a:lstStyle/>
          <a:p>
            <a:pPr algn="ctr"/>
            <a:r>
              <a:rPr lang="fr-FR" dirty="0" smtClean="0"/>
              <a:t>NO MORE PLASTIC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dirty="0" err="1" smtClean="0"/>
              <a:t>Samah</a:t>
            </a:r>
            <a:r>
              <a:rPr lang="fr-FR" sz="2400" dirty="0" smtClean="0"/>
              <a:t>  </a:t>
            </a:r>
            <a:r>
              <a:rPr lang="fr-FR" sz="2400" dirty="0" err="1" smtClean="0"/>
              <a:t>abdellaoui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2400" dirty="0" err="1" smtClean="0"/>
              <a:t>Tunisia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5667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</a:t>
            </a:r>
            <a:r>
              <a:rPr lang="en-US" dirty="0"/>
              <a:t>look for problems caused by plastic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7" y="1977323"/>
            <a:ext cx="9144000" cy="46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2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students were shocked by the dangers of plastic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2517372"/>
            <a:ext cx="4370083" cy="420539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2544963"/>
            <a:ext cx="5099669" cy="41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0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06" y="2294407"/>
            <a:ext cx="4882714" cy="441548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1" y="2294407"/>
            <a:ext cx="4430333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3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</a:t>
            </a:r>
            <a:r>
              <a:rPr lang="en-US" dirty="0"/>
              <a:t>discovered that </a:t>
            </a:r>
            <a:r>
              <a:rPr lang="en-US" dirty="0" smtClean="0"/>
              <a:t> </a:t>
            </a:r>
            <a:r>
              <a:rPr lang="en-US" dirty="0"/>
              <a:t>earth no longer supports plastic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1" y="2073497"/>
            <a:ext cx="3504675" cy="438418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03" y="2073497"/>
            <a:ext cx="4121240" cy="43841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81" y="2073498"/>
            <a:ext cx="3745241" cy="43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3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</TotalTime>
  <Words>29</Words>
  <Application>Microsoft Office PowerPoint</Application>
  <PresentationFormat>Grand écran</PresentationFormat>
  <Paragraphs>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Direction Ion</vt:lpstr>
      <vt:lpstr>NO MORE PLASTIC</vt:lpstr>
      <vt:lpstr>Students look for problems caused by plastic</vt:lpstr>
      <vt:lpstr>students were shocked by the dangers of plastic</vt:lpstr>
      <vt:lpstr>Présentation PowerPoint</vt:lpstr>
      <vt:lpstr>Students discovered that  earth no longer supports plastic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MORE PLASTIC</dc:title>
  <dc:creator>Utilisateur Windows</dc:creator>
  <cp:lastModifiedBy>Utilisateur Windows</cp:lastModifiedBy>
  <cp:revision>3</cp:revision>
  <dcterms:created xsi:type="dcterms:W3CDTF">2019-04-17T20:03:06Z</dcterms:created>
  <dcterms:modified xsi:type="dcterms:W3CDTF">2019-04-17T20:34:33Z</dcterms:modified>
</cp:coreProperties>
</file>