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a:xfrm>
            <a:off x="2692397" y="5037663"/>
            <a:ext cx="5214635" cy="279400"/>
          </a:xfrm>
        </p:spPr>
        <p:txBody>
          <a:bodyPr/>
          <a:lstStyle/>
          <a:p>
            <a:endParaRPr lang="ar-EG"/>
          </a:p>
        </p:txBody>
      </p:sp>
      <p:sp>
        <p:nvSpPr>
          <p:cNvPr id="6" name="Slide Number Placeholder 5"/>
          <p:cNvSpPr>
            <a:spLocks noGrp="1"/>
          </p:cNvSpPr>
          <p:nvPr>
            <p:ph type="sldNum" sz="quarter" idx="12"/>
          </p:nvPr>
        </p:nvSpPr>
        <p:spPr>
          <a:xfrm>
            <a:off x="8956900" y="5037663"/>
            <a:ext cx="551167" cy="279400"/>
          </a:xfrm>
        </p:spPr>
        <p:txBody>
          <a:bodyPr/>
          <a:lstStyle/>
          <a:p>
            <a:fld id="{26A4B1E3-9AC5-499E-8256-C3B651E1ED39}" type="slidenum">
              <a:rPr lang="ar-EG" smtClean="0"/>
              <a:t>‹#›</a:t>
            </a:fld>
            <a:endParaRPr lang="ar-E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97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4BBC0E-0D07-4E64-8227-72EB523C7789}" type="datetimeFigureOut">
              <a:rPr lang="ar-EG" smtClean="0"/>
              <a:t>07/09/1440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101500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06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13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233095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81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21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28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95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97656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BC0E-0D07-4E64-8227-72EB523C7789}" type="datetimeFigureOut">
              <a:rPr lang="ar-EG" smtClean="0"/>
              <a:t>07/09/1440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6A4B1E3-9AC5-499E-8256-C3B651E1ED39}" type="slidenum">
              <a:rPr lang="ar-EG" smtClean="0"/>
              <a:t>‹#›</a:t>
            </a:fld>
            <a:endParaRPr lang="ar-E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4BBC0E-0D07-4E64-8227-72EB523C7789}" type="datetimeFigureOut">
              <a:rPr lang="ar-EG" smtClean="0"/>
              <a:t>07/09/1440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212913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BBC0E-0D07-4E64-8227-72EB523C7789}" type="datetimeFigureOut">
              <a:rPr lang="ar-EG" smtClean="0"/>
              <a:t>07/09/1440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6A4B1E3-9AC5-499E-8256-C3B651E1ED39}" type="slidenum">
              <a:rPr lang="ar-EG" smtClean="0"/>
              <a:t>‹#›</a:t>
            </a:fld>
            <a:endParaRPr lang="ar-E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30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4BBC0E-0D07-4E64-8227-72EB523C7789}" type="datetimeFigureOut">
              <a:rPr lang="ar-EG" smtClean="0"/>
              <a:t>07/09/1440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6A4B1E3-9AC5-499E-8256-C3B651E1ED39}" type="slidenum">
              <a:rPr lang="ar-EG" smtClean="0"/>
              <a:t>‹#›</a:t>
            </a:fld>
            <a:endParaRPr lang="ar-E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57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BBC0E-0D07-4E64-8227-72EB523C7789}" type="datetimeFigureOut">
              <a:rPr lang="ar-EG" smtClean="0"/>
              <a:t>07/09/1440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172044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4BBC0E-0D07-4E64-8227-72EB523C7789}" type="datetimeFigureOut">
              <a:rPr lang="ar-EG" smtClean="0"/>
              <a:t>07/09/1440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6A4B1E3-9AC5-499E-8256-C3B651E1ED39}" type="slidenum">
              <a:rPr lang="ar-EG" smtClean="0"/>
              <a:t>‹#›</a:t>
            </a:fld>
            <a:endParaRPr lang="ar-E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27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4BBC0E-0D07-4E64-8227-72EB523C7789}" type="datetimeFigureOut">
              <a:rPr lang="ar-EG" smtClean="0"/>
              <a:t>07/09/1440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6A4B1E3-9AC5-499E-8256-C3B651E1ED39}" type="slidenum">
              <a:rPr lang="ar-EG" smtClean="0"/>
              <a:t>‹#›</a:t>
            </a:fld>
            <a:endParaRPr lang="ar-EG"/>
          </a:p>
        </p:txBody>
      </p:sp>
    </p:spTree>
    <p:extLst>
      <p:ext uri="{BB962C8B-B14F-4D97-AF65-F5344CB8AC3E}">
        <p14:creationId xmlns:p14="http://schemas.microsoft.com/office/powerpoint/2010/main" val="400392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4BBC0E-0D07-4E64-8227-72EB523C7789}" type="datetimeFigureOut">
              <a:rPr lang="ar-EG" smtClean="0"/>
              <a:t>07/09/1440</a:t>
            </a:fld>
            <a:endParaRPr lang="ar-E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A4B1E3-9AC5-499E-8256-C3B651E1ED39}" type="slidenum">
              <a:rPr lang="ar-EG" smtClean="0"/>
              <a:t>‹#›</a:t>
            </a:fld>
            <a:endParaRPr lang="ar-EG"/>
          </a:p>
        </p:txBody>
      </p:sp>
    </p:spTree>
    <p:extLst>
      <p:ext uri="{BB962C8B-B14F-4D97-AF65-F5344CB8AC3E}">
        <p14:creationId xmlns:p14="http://schemas.microsoft.com/office/powerpoint/2010/main" val="384600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 More . Plastic </a:t>
            </a:r>
            <a:endParaRPr lang="ar-EG" dirty="0"/>
          </a:p>
        </p:txBody>
      </p:sp>
      <p:sp>
        <p:nvSpPr>
          <p:cNvPr id="3" name="Subtitle 2"/>
          <p:cNvSpPr>
            <a:spLocks noGrp="1"/>
          </p:cNvSpPr>
          <p:nvPr>
            <p:ph type="subTitle" idx="1"/>
          </p:nvPr>
        </p:nvSpPr>
        <p:spPr/>
        <p:txBody>
          <a:bodyPr/>
          <a:lstStyle/>
          <a:p>
            <a:r>
              <a:rPr lang="en-US" dirty="0" smtClean="0"/>
              <a:t>By Group 1 </a:t>
            </a:r>
          </a:p>
          <a:p>
            <a:r>
              <a:rPr lang="en-US" dirty="0" smtClean="0"/>
              <a:t>Mai Mohamed abdel </a:t>
            </a:r>
            <a:r>
              <a:rPr lang="en-US" dirty="0" err="1" smtClean="0"/>
              <a:t>lataif</a:t>
            </a:r>
            <a:endParaRPr lang="ar-EG" dirty="0"/>
          </a:p>
        </p:txBody>
      </p:sp>
    </p:spTree>
    <p:extLst>
      <p:ext uri="{BB962C8B-B14F-4D97-AF65-F5344CB8AC3E}">
        <p14:creationId xmlns:p14="http://schemas.microsoft.com/office/powerpoint/2010/main" val="129143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Plastic has many damages</a:t>
            </a:r>
            <a:endParaRPr lang="ar-E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692" y="2456769"/>
            <a:ext cx="6958421" cy="3658783"/>
          </a:xfrm>
          <a:prstGeom prst="rect">
            <a:avLst/>
          </a:prstGeom>
        </p:spPr>
      </p:pic>
    </p:spTree>
    <p:extLst>
      <p:ext uri="{BB962C8B-B14F-4D97-AF65-F5344CB8AC3E}">
        <p14:creationId xmlns:p14="http://schemas.microsoft.com/office/powerpoint/2010/main" val="78398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NEW YORK (Reuters Health) - "Safe" chemicals used in plastics to replace organic compound </a:t>
            </a:r>
            <a:r>
              <a:rPr lang="en-US" sz="2200" b="1" dirty="0" err="1"/>
              <a:t>bisphinol</a:t>
            </a:r>
            <a:r>
              <a:rPr lang="en-US" sz="2200" b="1" dirty="0"/>
              <a:t>, or BPA, may carry the same risks, the study found</a:t>
            </a:r>
            <a:r>
              <a:rPr lang="en-US" dirty="0"/>
              <a:t>.</a:t>
            </a:r>
            <a:endParaRPr lang="ar-E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707" y="2563586"/>
            <a:ext cx="6224585" cy="3497426"/>
          </a:xfrm>
          <a:prstGeom prst="rect">
            <a:avLst/>
          </a:prstGeom>
        </p:spPr>
      </p:pic>
    </p:spTree>
    <p:extLst>
      <p:ext uri="{BB962C8B-B14F-4D97-AF65-F5344CB8AC3E}">
        <p14:creationId xmlns:p14="http://schemas.microsoft.com/office/powerpoint/2010/main" val="187825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t>Other widely used chemicals, including parabens, phthalates and flame retardants, lead to endocrine disruptions and may similarly affect the effects of BPA on fertility, Hunt said, requiring further studies on these substances</a:t>
            </a:r>
            <a:endParaRPr lang="ar-EG"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2655025"/>
            <a:ext cx="284797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2655026"/>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2" y="2655025"/>
            <a:ext cx="2619375" cy="2143125"/>
          </a:xfrm>
          <a:prstGeom prst="rect">
            <a:avLst/>
          </a:prstGeom>
        </p:spPr>
      </p:pic>
    </p:spTree>
    <p:extLst>
      <p:ext uri="{BB962C8B-B14F-4D97-AF65-F5344CB8AC3E}">
        <p14:creationId xmlns:p14="http://schemas.microsoft.com/office/powerpoint/2010/main" val="213875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24" y="969069"/>
            <a:ext cx="9601196" cy="2427273"/>
          </a:xfrm>
        </p:spPr>
        <p:txBody>
          <a:bodyPr>
            <a:noAutofit/>
          </a:bodyPr>
          <a:lstStyle/>
          <a:p>
            <a:r>
              <a:rPr lang="en-US" sz="2400" dirty="0"/>
              <a:t>The following warnings</a:t>
            </a:r>
            <a:r>
              <a:rPr lang="en-US" sz="2400" dirty="0" smtClean="0"/>
              <a:t>:</a:t>
            </a:r>
            <a:r>
              <a:rPr lang="en-US" sz="2400" dirty="0"/>
              <a:t/>
            </a:r>
            <a:br>
              <a:rPr lang="en-US" sz="2400" dirty="0"/>
            </a:br>
            <a:r>
              <a:rPr lang="en-US" sz="2400" dirty="0"/>
              <a:t>1. Do not place any containers or plastic containers in the microwave.</a:t>
            </a:r>
            <a:br>
              <a:rPr lang="en-US" sz="2400" dirty="0"/>
            </a:br>
            <a:r>
              <a:rPr lang="en-US" sz="2400" dirty="0"/>
              <a:t/>
            </a:r>
            <a:br>
              <a:rPr lang="en-US" sz="2400" dirty="0"/>
            </a:br>
            <a:r>
              <a:rPr lang="en-US" sz="2400" dirty="0"/>
              <a:t>Do not put any plastic water bottles in the freezer.</a:t>
            </a:r>
            <a:br>
              <a:rPr lang="en-US" sz="2400" dirty="0"/>
            </a:br>
            <a:r>
              <a:rPr lang="en-US" sz="2400" dirty="0"/>
              <a:t/>
            </a:r>
            <a:br>
              <a:rPr lang="en-US" sz="2400" dirty="0"/>
            </a:br>
            <a:r>
              <a:rPr lang="en-US" sz="2400" dirty="0"/>
              <a:t>3 - Do not put any food wrapped in plastic in the microwave.</a:t>
            </a:r>
            <a:br>
              <a:rPr lang="en-US" sz="2400" dirty="0"/>
            </a:br>
            <a:r>
              <a:rPr lang="en-US" sz="2400" dirty="0"/>
              <a:t/>
            </a:r>
            <a:br>
              <a:rPr lang="en-US" sz="2400" dirty="0"/>
            </a:br>
            <a:r>
              <a:rPr lang="en-US" sz="2400" dirty="0"/>
              <a:t>4. Plastics contain dioxin, which causes cancer, especially breast cancer. Dioxin is a substance that seriously </a:t>
            </a:r>
            <a:r>
              <a:rPr lang="en-US" sz="2400" dirty="0" err="1"/>
              <a:t>poisones</a:t>
            </a:r>
            <a:r>
              <a:rPr lang="en-US" sz="2400" dirty="0"/>
              <a:t> the cells of the body.</a:t>
            </a:r>
            <a:endParaRPr lang="ar-E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110" y="4169092"/>
            <a:ext cx="2800350" cy="1628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077" y="4169092"/>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530" y="4269104"/>
            <a:ext cx="2962275" cy="1543050"/>
          </a:xfrm>
          <a:prstGeom prst="rect">
            <a:avLst/>
          </a:prstGeom>
        </p:spPr>
      </p:pic>
    </p:spTree>
    <p:extLst>
      <p:ext uri="{BB962C8B-B14F-4D97-AF65-F5344CB8AC3E}">
        <p14:creationId xmlns:p14="http://schemas.microsoft.com/office/powerpoint/2010/main" val="18926366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90</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Garamond</vt:lpstr>
      <vt:lpstr>Times New Roman</vt:lpstr>
      <vt:lpstr>Organic</vt:lpstr>
      <vt:lpstr>No. More . Plastic </vt:lpstr>
      <vt:lpstr>Plastic has many damages</vt:lpstr>
      <vt:lpstr>NEW YORK (Reuters Health) - "Safe" chemicals used in plastics to replace organic compound bisphinol, or BPA, may carry the same risks, the study found.</vt:lpstr>
      <vt:lpstr>Other widely used chemicals, including parabens, phthalates and flame retardants, lead to endocrine disruptions and may similarly affect the effects of BPA on fertility, Hunt said, requiring further studies on these substances</vt:lpstr>
      <vt:lpstr>The following warnings: 1. Do not place any containers or plastic containers in the microwave.  Do not put any plastic water bottles in the freezer.  3 - Do not put any food wrapped in plastic in the microwave.  4. Plastics contain dioxin, which causes cancer, especially breast cancer. Dioxin is a substance that seriously poisones the cells of the body.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More . Plastic</dc:title>
  <dc:creator>Mai Mohamed</dc:creator>
  <cp:lastModifiedBy>Mai Mohamed</cp:lastModifiedBy>
  <cp:revision>2</cp:revision>
  <dcterms:created xsi:type="dcterms:W3CDTF">2019-05-11T19:02:51Z</dcterms:created>
  <dcterms:modified xsi:type="dcterms:W3CDTF">2019-05-11T19:15:54Z</dcterms:modified>
</cp:coreProperties>
</file>