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7907-37D6-432B-B4C6-49AA75E57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05BA9-4A13-4CB9-823C-75712EA4A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BFF5A7-6D23-474D-9933-DA74C3BE9F49}"/>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B312AD89-1574-48DB-A150-C3C4CE0EF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5ADD7-6C98-443D-912C-BC5B7F0FB291}"/>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282356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3727-56EF-4A3F-BBD4-8F66CB9E0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413FD3-FF05-4AC5-A07E-37D79F4FA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749E4-C6D6-4DE7-90C1-15AF35D1772D}"/>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80840393-026D-4046-990A-8F4B3A01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6BBE6-0BDE-436D-AE80-B599CC917419}"/>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396645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E39D0-FCE0-4049-8A66-D04FE3084E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9FB50-7F83-4BCD-92DF-79FDB81BF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9AEF-66FD-4CA7-8EF1-86C1B82E12D5}"/>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7E9B58EC-4494-4EBE-844F-07E7AD2F9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E54D3-DFFC-4BE7-A3F0-D418491C3C91}"/>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142489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BFA6-5588-40BA-9B69-1FC97F789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10FF4-7ED1-497E-B541-1F5F0ACFC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F2D21-F261-49B3-B2DE-3AA2E07BB2D6}"/>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687B6B45-09EE-4441-BB95-F6A806C34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279DC-06FC-49E8-B3FB-5A6CAED38034}"/>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363320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6F15-BEC3-4EB1-A44D-886BAC9ACE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A8129-27A2-4310-AE31-F4E858FC1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84294C-EB13-46FF-A10C-016FC3DB056F}"/>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1713C245-392B-4035-87B5-2156EBDE1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637D7-6CA6-4207-BBD4-39E3B28E86E5}"/>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11459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EC52-1AA2-4846-A310-0B295E7D1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AB9EE-4808-4590-922F-0D151E454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05903A-656C-4AFE-80BC-E70CD68163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C4D1C-D58E-4E03-A39D-CAD436B1516F}"/>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6" name="Footer Placeholder 5">
            <a:extLst>
              <a:ext uri="{FF2B5EF4-FFF2-40B4-BE49-F238E27FC236}">
                <a16:creationId xmlns:a16="http://schemas.microsoft.com/office/drawing/2014/main" id="{67A31B71-D544-46DD-B587-942D3C370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97A76-0E1D-465D-9E5D-01F96D361D79}"/>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64109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4478-AC15-4943-BD18-22785BD922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ECF843-CE81-4F9D-A003-6682B5DA7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C1A40-AE4F-49C3-8441-49FD895F26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FCD23-9B25-4754-9798-B84FDE4A7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45A5F-AFDB-475E-B2BE-60A57C524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EF6E4-16C3-407F-AF04-1E81E43D88E2}"/>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8" name="Footer Placeholder 7">
            <a:extLst>
              <a:ext uri="{FF2B5EF4-FFF2-40B4-BE49-F238E27FC236}">
                <a16:creationId xmlns:a16="http://schemas.microsoft.com/office/drawing/2014/main" id="{64FBB70E-D0C6-4155-82C4-E2C777C0C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5527F-1F50-454A-AC69-DBD5B5711BAC}"/>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121622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1A39-0D3D-440A-A137-1D0D1E155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5C25AE-E954-424B-8118-DC9FC7D697AC}"/>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4" name="Footer Placeholder 3">
            <a:extLst>
              <a:ext uri="{FF2B5EF4-FFF2-40B4-BE49-F238E27FC236}">
                <a16:creationId xmlns:a16="http://schemas.microsoft.com/office/drawing/2014/main" id="{95E5789C-0E4B-4F15-9218-35D69970EA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ACE9B-FCD7-4803-BDF4-98E9F3BF5BD7}"/>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1278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63B98-3BB4-4001-918A-54B51FF9089A}"/>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3" name="Footer Placeholder 2">
            <a:extLst>
              <a:ext uri="{FF2B5EF4-FFF2-40B4-BE49-F238E27FC236}">
                <a16:creationId xmlns:a16="http://schemas.microsoft.com/office/drawing/2014/main" id="{9BFC0A63-E90C-4DB0-94E5-0D129D843E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D47AA7-4867-46D2-99B9-CA366458CE4C}"/>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27012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4FE8-5DD9-4196-A9F3-DF2DDCE47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8A0F7-58D8-4B8D-819B-D3D5D672A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C39F8-B5F1-45DE-9802-B247FCC82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9C221-43CF-4A5A-BE64-C23560B8D2FF}"/>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6" name="Footer Placeholder 5">
            <a:extLst>
              <a:ext uri="{FF2B5EF4-FFF2-40B4-BE49-F238E27FC236}">
                <a16:creationId xmlns:a16="http://schemas.microsoft.com/office/drawing/2014/main" id="{0260F500-CE6E-4DD4-9925-7ABAA240B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CA654-E2A7-4BB4-BF57-8A5A2D1D7C17}"/>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414118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440-4BC7-44BF-BE71-F1C2E0C96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7BAE5-BA4F-4C52-86C5-29A1D5E7B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6D0AD8-F7D6-4725-98B4-2F671D633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E1FD9-3478-410C-AFC8-9E28E8A6EAE0}"/>
              </a:ext>
            </a:extLst>
          </p:cNvPr>
          <p:cNvSpPr>
            <a:spLocks noGrp="1"/>
          </p:cNvSpPr>
          <p:nvPr>
            <p:ph type="dt" sz="half" idx="10"/>
          </p:nvPr>
        </p:nvSpPr>
        <p:spPr/>
        <p:txBody>
          <a:bodyPr/>
          <a:lstStyle/>
          <a:p>
            <a:fld id="{3208222E-96FC-40BB-B826-1EF71F2F383F}" type="datetimeFigureOut">
              <a:rPr lang="en-US" smtClean="0"/>
              <a:t>5/8/2019</a:t>
            </a:fld>
            <a:endParaRPr lang="en-US"/>
          </a:p>
        </p:txBody>
      </p:sp>
      <p:sp>
        <p:nvSpPr>
          <p:cNvPr id="6" name="Footer Placeholder 5">
            <a:extLst>
              <a:ext uri="{FF2B5EF4-FFF2-40B4-BE49-F238E27FC236}">
                <a16:creationId xmlns:a16="http://schemas.microsoft.com/office/drawing/2014/main" id="{878AD69C-57BB-469B-BC46-33A0ACC19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F5002-185C-4461-87C7-2929C65981D8}"/>
              </a:ext>
            </a:extLst>
          </p:cNvPr>
          <p:cNvSpPr>
            <a:spLocks noGrp="1"/>
          </p:cNvSpPr>
          <p:nvPr>
            <p:ph type="sldNum" sz="quarter" idx="12"/>
          </p:nvPr>
        </p:nvSpPr>
        <p:spPr/>
        <p:txBody>
          <a:bodyPr/>
          <a:lstStyle/>
          <a:p>
            <a:fld id="{E29AB200-9D82-40EC-B296-4325F43D7B46}" type="slidenum">
              <a:rPr lang="en-US" smtClean="0"/>
              <a:t>‹#›</a:t>
            </a:fld>
            <a:endParaRPr lang="en-US"/>
          </a:p>
        </p:txBody>
      </p:sp>
    </p:spTree>
    <p:extLst>
      <p:ext uri="{BB962C8B-B14F-4D97-AF65-F5344CB8AC3E}">
        <p14:creationId xmlns:p14="http://schemas.microsoft.com/office/powerpoint/2010/main" val="281404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F6069-2AEE-4882-B989-4B1B4689D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9E601D-E944-4BD5-8DE1-DE94FA9FD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A65D4-5B70-484E-8873-CB5E4EF3C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8222E-96FC-40BB-B826-1EF71F2F383F}" type="datetimeFigureOut">
              <a:rPr lang="en-US" smtClean="0"/>
              <a:t>5/8/2019</a:t>
            </a:fld>
            <a:endParaRPr lang="en-US"/>
          </a:p>
        </p:txBody>
      </p:sp>
      <p:sp>
        <p:nvSpPr>
          <p:cNvPr id="5" name="Footer Placeholder 4">
            <a:extLst>
              <a:ext uri="{FF2B5EF4-FFF2-40B4-BE49-F238E27FC236}">
                <a16:creationId xmlns:a16="http://schemas.microsoft.com/office/drawing/2014/main" id="{3E3AAB0B-C9CC-4AD5-8826-5665E65D8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0EF3F-4876-4126-91B8-5B616F0DC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AB200-9D82-40EC-B296-4325F43D7B46}" type="slidenum">
              <a:rPr lang="en-US" smtClean="0"/>
              <a:t>‹#›</a:t>
            </a:fld>
            <a:endParaRPr lang="en-US"/>
          </a:p>
        </p:txBody>
      </p:sp>
    </p:spTree>
    <p:extLst>
      <p:ext uri="{BB962C8B-B14F-4D97-AF65-F5344CB8AC3E}">
        <p14:creationId xmlns:p14="http://schemas.microsoft.com/office/powerpoint/2010/main" val="196422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C3F55F6-6846-405D-800B-832959AA32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1723" y="259596"/>
            <a:ext cx="10568553" cy="6338807"/>
          </a:xfrm>
        </p:spPr>
      </p:pic>
    </p:spTree>
    <p:extLst>
      <p:ext uri="{BB962C8B-B14F-4D97-AF65-F5344CB8AC3E}">
        <p14:creationId xmlns:p14="http://schemas.microsoft.com/office/powerpoint/2010/main" val="33704985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stic in use bd">
            <a:extLst>
              <a:ext uri="{FF2B5EF4-FFF2-40B4-BE49-F238E27FC236}">
                <a16:creationId xmlns:a16="http://schemas.microsoft.com/office/drawing/2014/main" id="{4981F93A-A7B3-4F94-8E3E-B7DDAA1FC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926" y="887689"/>
            <a:ext cx="5905500" cy="3981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AB15B0-672B-46BD-BBF6-800FD01D4BDE}"/>
              </a:ext>
            </a:extLst>
          </p:cNvPr>
          <p:cNvSpPr txBox="1"/>
          <p:nvPr/>
        </p:nvSpPr>
        <p:spPr>
          <a:xfrm>
            <a:off x="1782306" y="1937288"/>
            <a:ext cx="8865030" cy="1200329"/>
          </a:xfrm>
          <a:prstGeom prst="rect">
            <a:avLst/>
          </a:prstGeom>
          <a:noFill/>
        </p:spPr>
        <p:txBody>
          <a:bodyPr wrap="square" rtlCol="0">
            <a:spAutoFit/>
          </a:bodyPr>
          <a:lstStyle/>
          <a:p>
            <a:r>
              <a:rPr lang="en-US" sz="7200" dirty="0">
                <a:solidFill>
                  <a:srgbClr val="FF0000"/>
                </a:solidFill>
                <a:latin typeface="Arial Black" panose="020B0A04020102020204" pitchFamily="34" charset="0"/>
              </a:rPr>
              <a:t>No more plastics</a:t>
            </a:r>
          </a:p>
        </p:txBody>
      </p:sp>
      <p:cxnSp>
        <p:nvCxnSpPr>
          <p:cNvPr id="4" name="Straight Connector 3">
            <a:extLst>
              <a:ext uri="{FF2B5EF4-FFF2-40B4-BE49-F238E27FC236}">
                <a16:creationId xmlns:a16="http://schemas.microsoft.com/office/drawing/2014/main" id="{4AF37E6E-C604-420E-8EBB-846447A7AC3C}"/>
              </a:ext>
            </a:extLst>
          </p:cNvPr>
          <p:cNvCxnSpPr/>
          <p:nvPr/>
        </p:nvCxnSpPr>
        <p:spPr>
          <a:xfrm>
            <a:off x="3363131" y="731110"/>
            <a:ext cx="4014061" cy="389007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79DE4AC6-0A7E-41A5-8806-6A070EAC3434}"/>
              </a:ext>
            </a:extLst>
          </p:cNvPr>
          <p:cNvCxnSpPr>
            <a:cxnSpLocks/>
          </p:cNvCxnSpPr>
          <p:nvPr/>
        </p:nvCxnSpPr>
        <p:spPr>
          <a:xfrm flipV="1">
            <a:off x="2564969" y="1585848"/>
            <a:ext cx="5610384" cy="2585133"/>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112641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EE2A0-03DB-46DC-9A12-BA34C4DC5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12" y="484322"/>
            <a:ext cx="10507851" cy="6373678"/>
          </a:xfrm>
          <a:prstGeom prst="rect">
            <a:avLst/>
          </a:prstGeom>
        </p:spPr>
      </p:pic>
    </p:spTree>
    <p:extLst>
      <p:ext uri="{BB962C8B-B14F-4D97-AF65-F5344CB8AC3E}">
        <p14:creationId xmlns:p14="http://schemas.microsoft.com/office/powerpoint/2010/main" val="20744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976A3-DBA2-4D4B-916B-82F1264B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09" y="395207"/>
            <a:ext cx="9877586" cy="6067586"/>
          </a:xfrm>
          <a:prstGeom prst="rect">
            <a:avLst/>
          </a:prstGeom>
        </p:spPr>
      </p:pic>
    </p:spTree>
    <p:extLst>
      <p:ext uri="{BB962C8B-B14F-4D97-AF65-F5344CB8AC3E}">
        <p14:creationId xmlns:p14="http://schemas.microsoft.com/office/powerpoint/2010/main" val="160591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443AF-C844-48E6-85B2-51F63150DE2A}"/>
              </a:ext>
            </a:extLst>
          </p:cNvPr>
          <p:cNvSpPr txBox="1"/>
          <p:nvPr/>
        </p:nvSpPr>
        <p:spPr>
          <a:xfrm>
            <a:off x="1797804" y="619932"/>
            <a:ext cx="8059118" cy="1200329"/>
          </a:xfrm>
          <a:prstGeom prst="rect">
            <a:avLst/>
          </a:prstGeom>
          <a:noFill/>
        </p:spPr>
        <p:txBody>
          <a:bodyPr wrap="square" rtlCol="0">
            <a:spAutoFit/>
          </a:bodyPr>
          <a:lstStyle/>
          <a:p>
            <a:r>
              <a:rPr lang="en-US" sz="7200" dirty="0">
                <a:latin typeface="Arial Black" panose="020B0A04020102020204" pitchFamily="34" charset="0"/>
              </a:rPr>
              <a:t>Brainstorming</a:t>
            </a:r>
          </a:p>
        </p:txBody>
      </p:sp>
      <p:sp>
        <p:nvSpPr>
          <p:cNvPr id="3" name="TextBox 2">
            <a:extLst>
              <a:ext uri="{FF2B5EF4-FFF2-40B4-BE49-F238E27FC236}">
                <a16:creationId xmlns:a16="http://schemas.microsoft.com/office/drawing/2014/main" id="{852E9500-1E37-4A60-BCAD-120C46071F5D}"/>
              </a:ext>
            </a:extLst>
          </p:cNvPr>
          <p:cNvSpPr txBox="1"/>
          <p:nvPr/>
        </p:nvSpPr>
        <p:spPr>
          <a:xfrm>
            <a:off x="728420" y="1820261"/>
            <a:ext cx="10218549" cy="1323439"/>
          </a:xfrm>
          <a:prstGeom prst="rect">
            <a:avLst/>
          </a:prstGeom>
          <a:noFill/>
        </p:spPr>
        <p:txBody>
          <a:bodyPr wrap="square" rtlCol="0">
            <a:spAutoFit/>
          </a:bodyPr>
          <a:lstStyle/>
          <a:p>
            <a:r>
              <a:rPr lang="en-US" sz="4000" dirty="0">
                <a:solidFill>
                  <a:srgbClr val="FF0000"/>
                </a:solidFill>
                <a:latin typeface="Arial Black" panose="020B0A04020102020204" pitchFamily="34" charset="0"/>
              </a:rPr>
              <a:t>From where the student get more plastics?</a:t>
            </a:r>
          </a:p>
        </p:txBody>
      </p:sp>
      <p:sp>
        <p:nvSpPr>
          <p:cNvPr id="4" name="TextBox 3">
            <a:extLst>
              <a:ext uri="{FF2B5EF4-FFF2-40B4-BE49-F238E27FC236}">
                <a16:creationId xmlns:a16="http://schemas.microsoft.com/office/drawing/2014/main" id="{889D6BBD-3084-4849-9D53-963058AB4859}"/>
              </a:ext>
            </a:extLst>
          </p:cNvPr>
          <p:cNvSpPr txBox="1"/>
          <p:nvPr/>
        </p:nvSpPr>
        <p:spPr>
          <a:xfrm>
            <a:off x="772332" y="3473039"/>
            <a:ext cx="10218549" cy="1323439"/>
          </a:xfrm>
          <a:prstGeom prst="rect">
            <a:avLst/>
          </a:prstGeom>
          <a:noFill/>
        </p:spPr>
        <p:txBody>
          <a:bodyPr wrap="square" rtlCol="0">
            <a:spAutoFit/>
          </a:bodyPr>
          <a:lstStyle/>
          <a:p>
            <a:r>
              <a:rPr lang="en-US" sz="4000" dirty="0">
                <a:latin typeface="Arial Black" panose="020B0A04020102020204" pitchFamily="34" charset="0"/>
              </a:rPr>
              <a:t>Super shop, </a:t>
            </a:r>
            <a:r>
              <a:rPr lang="en-US" sz="4000" dirty="0" err="1">
                <a:latin typeface="Arial Black" panose="020B0A04020102020204" pitchFamily="34" charset="0"/>
              </a:rPr>
              <a:t>Market,Industries</a:t>
            </a:r>
            <a:r>
              <a:rPr lang="en-US" sz="4000" dirty="0">
                <a:latin typeface="Arial Black" panose="020B0A04020102020204" pitchFamily="34" charset="0"/>
              </a:rPr>
              <a:t> and so on</a:t>
            </a:r>
          </a:p>
        </p:txBody>
      </p:sp>
    </p:spTree>
    <p:extLst>
      <p:ext uri="{BB962C8B-B14F-4D97-AF65-F5344CB8AC3E}">
        <p14:creationId xmlns:p14="http://schemas.microsoft.com/office/powerpoint/2010/main" val="62089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81940-65CB-4FAF-8127-BAC8D0704279}"/>
              </a:ext>
            </a:extLst>
          </p:cNvPr>
          <p:cNvSpPr txBox="1"/>
          <p:nvPr/>
        </p:nvSpPr>
        <p:spPr>
          <a:xfrm>
            <a:off x="1431010" y="898902"/>
            <a:ext cx="9329980" cy="1323439"/>
          </a:xfrm>
          <a:prstGeom prst="rect">
            <a:avLst/>
          </a:prstGeom>
          <a:noFill/>
        </p:spPr>
        <p:txBody>
          <a:bodyPr wrap="square" rtlCol="0">
            <a:spAutoFit/>
          </a:bodyPr>
          <a:lstStyle/>
          <a:p>
            <a:r>
              <a:rPr lang="en-US" sz="4000" dirty="0">
                <a:solidFill>
                  <a:srgbClr val="FF0000"/>
                </a:solidFill>
                <a:latin typeface="Arial Black" panose="020B0A04020102020204" pitchFamily="34" charset="0"/>
              </a:rPr>
              <a:t>What type of  plastics the students use ?</a:t>
            </a:r>
          </a:p>
        </p:txBody>
      </p:sp>
      <p:sp>
        <p:nvSpPr>
          <p:cNvPr id="3" name="TextBox 2">
            <a:extLst>
              <a:ext uri="{FF2B5EF4-FFF2-40B4-BE49-F238E27FC236}">
                <a16:creationId xmlns:a16="http://schemas.microsoft.com/office/drawing/2014/main" id="{318C0A37-34BF-46B0-B850-E3154FA5888C}"/>
              </a:ext>
            </a:extLst>
          </p:cNvPr>
          <p:cNvSpPr txBox="1"/>
          <p:nvPr/>
        </p:nvSpPr>
        <p:spPr>
          <a:xfrm>
            <a:off x="2123268" y="3429000"/>
            <a:ext cx="8865030" cy="1323439"/>
          </a:xfrm>
          <a:prstGeom prst="rect">
            <a:avLst/>
          </a:prstGeom>
          <a:noFill/>
        </p:spPr>
        <p:txBody>
          <a:bodyPr wrap="square" rtlCol="0">
            <a:spAutoFit/>
          </a:bodyPr>
          <a:lstStyle/>
          <a:p>
            <a:r>
              <a:rPr lang="en-US" sz="4000" dirty="0">
                <a:latin typeface="Arial Black" panose="020B0A04020102020204" pitchFamily="34" charset="0"/>
              </a:rPr>
              <a:t>Bottle. Can. </a:t>
            </a:r>
            <a:r>
              <a:rPr lang="en-US" sz="4000" dirty="0" err="1">
                <a:latin typeface="Arial Black" panose="020B0A04020102020204" pitchFamily="34" charset="0"/>
              </a:rPr>
              <a:t>Plithin</a:t>
            </a:r>
            <a:r>
              <a:rPr lang="en-US" sz="4000" dirty="0">
                <a:latin typeface="Arial Black" panose="020B0A04020102020204" pitchFamily="34" charset="0"/>
              </a:rPr>
              <a:t> bag for house hold.</a:t>
            </a:r>
          </a:p>
        </p:txBody>
      </p:sp>
    </p:spTree>
    <p:extLst>
      <p:ext uri="{BB962C8B-B14F-4D97-AF65-F5344CB8AC3E}">
        <p14:creationId xmlns:p14="http://schemas.microsoft.com/office/powerpoint/2010/main" val="163962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B90C89-E7A1-4DEB-8126-28CD271DCC6D}"/>
              </a:ext>
            </a:extLst>
          </p:cNvPr>
          <p:cNvSpPr/>
          <p:nvPr/>
        </p:nvSpPr>
        <p:spPr>
          <a:xfrm>
            <a:off x="805912" y="1015534"/>
            <a:ext cx="9887917" cy="5016758"/>
          </a:xfrm>
          <a:prstGeom prst="rect">
            <a:avLst/>
          </a:prstGeom>
        </p:spPr>
        <p:txBody>
          <a:bodyPr wrap="square">
            <a:spAutoFit/>
          </a:bodyPr>
          <a:lstStyle/>
          <a:p>
            <a:r>
              <a:rPr lang="en-US" sz="4000" b="0" i="0" dirty="0">
                <a:solidFill>
                  <a:srgbClr val="000000"/>
                </a:solidFill>
                <a:effectLst/>
                <a:latin typeface="Arial Black" panose="020B0A04020102020204" pitchFamily="34" charset="0"/>
              </a:rPr>
              <a:t>To organize a meeting and weeding ceremony in Bangladesh often use plastic water bottles, plastic plates, plastic forks and spoons, plastic cups for tea or coffee with plastic stir sticks, all carried to the meeting using plastic bags.</a:t>
            </a:r>
            <a:endParaRPr lang="en-US" sz="4000" dirty="0">
              <a:latin typeface="Arial Black" panose="020B0A04020102020204" pitchFamily="34" charset="0"/>
            </a:endParaRPr>
          </a:p>
        </p:txBody>
      </p:sp>
    </p:spTree>
    <p:extLst>
      <p:ext uri="{BB962C8B-B14F-4D97-AF65-F5344CB8AC3E}">
        <p14:creationId xmlns:p14="http://schemas.microsoft.com/office/powerpoint/2010/main" val="291282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55A76-F752-4F88-88B9-24151DBAB23A}"/>
              </a:ext>
            </a:extLst>
          </p:cNvPr>
          <p:cNvSpPr/>
          <p:nvPr/>
        </p:nvSpPr>
        <p:spPr>
          <a:xfrm>
            <a:off x="1085144" y="2590388"/>
            <a:ext cx="9259023" cy="1938992"/>
          </a:xfrm>
          <a:prstGeom prst="rect">
            <a:avLst/>
          </a:prstGeom>
        </p:spPr>
        <p:txBody>
          <a:bodyPr wrap="square">
            <a:spAutoFit/>
          </a:bodyPr>
          <a:lstStyle/>
          <a:p>
            <a:r>
              <a:rPr lang="en-US" sz="4000" dirty="0">
                <a:solidFill>
                  <a:srgbClr val="000000"/>
                </a:solidFill>
                <a:latin typeface="Arial Black" panose="020B0A04020102020204" pitchFamily="34" charset="0"/>
              </a:rPr>
              <a:t>It is red alert</a:t>
            </a:r>
            <a:r>
              <a:rPr lang="en-US" sz="4000" b="0" i="0" dirty="0">
                <a:solidFill>
                  <a:srgbClr val="000000"/>
                </a:solidFill>
                <a:effectLst/>
                <a:latin typeface="Arial Black" panose="020B0A04020102020204" pitchFamily="34" charset="0"/>
              </a:rPr>
              <a:t> for the blockage of the drainage systems in our country.</a:t>
            </a:r>
            <a:endParaRPr lang="en-US" sz="4000" dirty="0">
              <a:latin typeface="Arial Black" panose="020B0A04020102020204" pitchFamily="34" charset="0"/>
            </a:endParaRPr>
          </a:p>
        </p:txBody>
      </p:sp>
    </p:spTree>
    <p:extLst>
      <p:ext uri="{BB962C8B-B14F-4D97-AF65-F5344CB8AC3E}">
        <p14:creationId xmlns:p14="http://schemas.microsoft.com/office/powerpoint/2010/main" val="406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714F5-9771-4D95-84D5-EB60C3793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569" y="402955"/>
            <a:ext cx="7366861" cy="5036950"/>
          </a:xfrm>
          <a:prstGeom prst="rect">
            <a:avLst/>
          </a:prstGeom>
        </p:spPr>
      </p:pic>
      <p:sp>
        <p:nvSpPr>
          <p:cNvPr id="4" name="TextBox 3">
            <a:extLst>
              <a:ext uri="{FF2B5EF4-FFF2-40B4-BE49-F238E27FC236}">
                <a16:creationId xmlns:a16="http://schemas.microsoft.com/office/drawing/2014/main" id="{518C672F-D0A9-4216-81C7-82DF7D10A06C}"/>
              </a:ext>
            </a:extLst>
          </p:cNvPr>
          <p:cNvSpPr txBox="1"/>
          <p:nvPr/>
        </p:nvSpPr>
        <p:spPr>
          <a:xfrm>
            <a:off x="2278251" y="5634424"/>
            <a:ext cx="9066508" cy="1200329"/>
          </a:xfrm>
          <a:prstGeom prst="rect">
            <a:avLst/>
          </a:prstGeom>
          <a:noFill/>
        </p:spPr>
        <p:txBody>
          <a:bodyPr wrap="square" rtlCol="0">
            <a:spAutoFit/>
          </a:bodyPr>
          <a:lstStyle/>
          <a:p>
            <a:r>
              <a:rPr lang="en-US" sz="7200" dirty="0">
                <a:latin typeface="Arial Black" panose="020B0A04020102020204" pitchFamily="34" charset="0"/>
              </a:rPr>
              <a:t>We are thinking.</a:t>
            </a:r>
          </a:p>
        </p:txBody>
      </p:sp>
    </p:spTree>
    <p:extLst>
      <p:ext uri="{BB962C8B-B14F-4D97-AF65-F5344CB8AC3E}">
        <p14:creationId xmlns:p14="http://schemas.microsoft.com/office/powerpoint/2010/main" val="2510465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101</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Raihana Haque</dc:creator>
  <cp:lastModifiedBy>Raihana Haque</cp:lastModifiedBy>
  <cp:revision>5</cp:revision>
  <dcterms:created xsi:type="dcterms:W3CDTF">2019-05-08T04:51:08Z</dcterms:created>
  <dcterms:modified xsi:type="dcterms:W3CDTF">2019-05-08T05:24:00Z</dcterms:modified>
</cp:coreProperties>
</file>